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6" r:id="rId3"/>
    <p:sldId id="302" r:id="rId4"/>
    <p:sldId id="303" r:id="rId5"/>
    <p:sldId id="276" r:id="rId6"/>
    <p:sldId id="261" r:id="rId7"/>
    <p:sldId id="298" r:id="rId8"/>
    <p:sldId id="299" r:id="rId9"/>
    <p:sldId id="304" r:id="rId10"/>
    <p:sldId id="300" r:id="rId11"/>
    <p:sldId id="30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2" autoAdjust="0"/>
    <p:restoredTop sz="94245" autoAdjust="0"/>
  </p:normalViewPr>
  <p:slideViewPr>
    <p:cSldViewPr snapToGrid="0">
      <p:cViewPr>
        <p:scale>
          <a:sx n="80" d="100"/>
          <a:sy n="80" d="100"/>
        </p:scale>
        <p:origin x="-43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8" y="825501"/>
            <a:ext cx="3405352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14.</a:t>
            </a:r>
            <a:r>
              <a:rPr lang="en-US" sz="3200" dirty="0" smtClean="0"/>
              <a:t> </a:t>
            </a:r>
            <a:r>
              <a:rPr lang="en-US" sz="3200" dirty="0" smtClean="0"/>
              <a:t>ROTATIONAL </a:t>
            </a:r>
            <a:r>
              <a:rPr lang="en-US" sz="3200" dirty="0" smtClean="0"/>
              <a:t>KINEMATICS </a:t>
            </a:r>
            <a:r>
              <a:rPr lang="en-US" sz="3200" dirty="0" smtClean="0"/>
              <a:t>AND DYNAMICS</a:t>
            </a:r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70" name="Picture 2" descr="C:\Users\nandini.ahuja\AppData\Local\Temp\wz0166\PL 8.2\ballerina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175" y="1500187"/>
            <a:ext cx="329565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25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194" name="Picture 2" descr="C:\Users\nandini.ahuja\AppData\Local\Temp\wz588a\PL 8.2\ballerina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1495425"/>
            <a:ext cx="1143000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0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 descr="C:\Users\nandini.ahuja\AppData\Local\Temp\wz9809\PL 8.2\bol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968" y="2933762"/>
            <a:ext cx="1092064" cy="99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55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 descr="C:\Users\nandini.ahuja\AppData\Local\Temp\wz9bff\PL 8.2\wrenc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812" y="2957512"/>
            <a:ext cx="4524375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77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5" y="1576388"/>
            <a:ext cx="5962650" cy="370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482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 descr="C:\Users\nandini.ahuja\AppData\Local\Temp\wza561\PL 8.2\arm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137" y="2214562"/>
            <a:ext cx="2371725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9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4099" name="Picture 3" descr="C:\Users\nandini.ahuja\AppData\Local\Temp\wzee72\PL 8.2\arm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137" y="2214562"/>
            <a:ext cx="2371725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 descr="C:\Users\nandini.ahuja\AppData\Local\Temp\wz42e8\PL 8.2\PL8-2_Q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2771775"/>
            <a:ext cx="476250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056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6" name="Picture 2" descr="C:\Users\nandini.ahuja\AppData\Local\Temp\wz91c2\PL 8.2\arm-buck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62" y="1762125"/>
            <a:ext cx="349567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33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050" y="1576388"/>
            <a:ext cx="6057900" cy="370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78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166</Words>
  <Application>Microsoft Office PowerPoint</Application>
  <PresentationFormat>Custom</PresentationFormat>
  <Paragraphs>16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45</cp:revision>
  <dcterms:created xsi:type="dcterms:W3CDTF">2015-06-29T15:58:30Z</dcterms:created>
  <dcterms:modified xsi:type="dcterms:W3CDTF">2015-08-31T19:18:57Z</dcterms:modified>
</cp:coreProperties>
</file>